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handoutMasterIdLst>
    <p:handoutMasterId r:id="rId50"/>
  </p:handoutMasterIdLst>
  <p:sldIdLst>
    <p:sldId id="430" r:id="rId2"/>
    <p:sldId id="431" r:id="rId3"/>
    <p:sldId id="432" r:id="rId4"/>
    <p:sldId id="433" r:id="rId5"/>
    <p:sldId id="434" r:id="rId6"/>
    <p:sldId id="435" r:id="rId7"/>
    <p:sldId id="436" r:id="rId8"/>
    <p:sldId id="437" r:id="rId9"/>
    <p:sldId id="438" r:id="rId10"/>
    <p:sldId id="439" r:id="rId11"/>
    <p:sldId id="440" r:id="rId12"/>
    <p:sldId id="441" r:id="rId13"/>
    <p:sldId id="442" r:id="rId14"/>
    <p:sldId id="443" r:id="rId15"/>
    <p:sldId id="444" r:id="rId16"/>
    <p:sldId id="445" r:id="rId17"/>
    <p:sldId id="446" r:id="rId18"/>
    <p:sldId id="447" r:id="rId19"/>
    <p:sldId id="448" r:id="rId20"/>
    <p:sldId id="449" r:id="rId21"/>
    <p:sldId id="450" r:id="rId22"/>
    <p:sldId id="451" r:id="rId23"/>
    <p:sldId id="452" r:id="rId24"/>
    <p:sldId id="366" r:id="rId25"/>
    <p:sldId id="365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  <p:sldId id="381" r:id="rId41"/>
    <p:sldId id="382" r:id="rId42"/>
    <p:sldId id="383" r:id="rId43"/>
    <p:sldId id="384" r:id="rId44"/>
    <p:sldId id="385" r:id="rId45"/>
    <p:sldId id="386" r:id="rId46"/>
    <p:sldId id="387" r:id="rId47"/>
    <p:sldId id="388" r:id="rId48"/>
    <p:sldId id="389" r:id="rId4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80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A949D87-8DD7-2F04-FD39-22761D1EF8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83A0F5-4554-C871-A9E0-1F66415CA6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7185E-8BBC-4DDC-A734-C9F0CC3A04C4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29BE15-114C-5510-EAB4-3A90FE540F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5F71500-F859-F9D7-237E-BED749868A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D5B5B-AADC-492D-AE5C-F7918CE971C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753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578D3-0A40-677A-DEBC-1DAFCED5C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8228E6-1CB2-B9EF-D2F4-B1A09E6B54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1778548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A9AA1-0579-AC31-A458-F01EC1E5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FAB0D15C-7BD8-1630-AA32-121A50D8B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299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792C147-5DB2-5DC1-9013-7CF89E25C46C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322214"/>
              <a:gd name="adj6" fmla="val 4564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33E6D16-747C-0CAF-58E5-735D64283B34}"/>
              </a:ext>
            </a:extLst>
          </p:cNvPr>
          <p:cNvSpPr/>
          <p:nvPr/>
        </p:nvSpPr>
        <p:spPr>
          <a:xfrm>
            <a:off x="7828612" y="109174"/>
            <a:ext cx="957734" cy="612648"/>
          </a:xfrm>
          <a:prstGeom prst="wedgeEllipseCallout">
            <a:avLst>
              <a:gd name="adj1" fmla="val -110984"/>
              <a:gd name="adj2" fmla="val 22985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44086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01F66-1CE5-2E89-FDBD-FD025E326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 con confianza media">
            <a:extLst>
              <a:ext uri="{FF2B5EF4-FFF2-40B4-BE49-F238E27FC236}">
                <a16:creationId xmlns:a16="http://schemas.microsoft.com/office/drawing/2014/main" id="{4C1B0448-A242-7D94-6777-E7BA51D0E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2E2AB01-A163-48E3-B065-30322B20548E}"/>
              </a:ext>
            </a:extLst>
          </p:cNvPr>
          <p:cNvSpPr/>
          <p:nvPr/>
        </p:nvSpPr>
        <p:spPr>
          <a:xfrm>
            <a:off x="448787" y="1209600"/>
            <a:ext cx="139849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55851"/>
              <a:gd name="adj5" fmla="val 670094"/>
              <a:gd name="adj6" fmla="val 26603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477677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4B623-C166-E80B-0652-77CA116EB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43D3EDD1-EA8A-90B0-16D7-DB2E1751B8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0983C9C-1051-9854-61B9-3271205AB57A}"/>
              </a:ext>
            </a:extLst>
          </p:cNvPr>
          <p:cNvSpPr/>
          <p:nvPr/>
        </p:nvSpPr>
        <p:spPr>
          <a:xfrm>
            <a:off x="424341" y="1277499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43543"/>
              <a:gd name="adj5" fmla="val 347089"/>
              <a:gd name="adj6" fmla="val 2841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1786626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B170DB-A697-FFA3-6926-ECF3A33C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AAEA3640-EF14-2801-7210-B22F785FA1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4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67C0482-6784-FCAE-A973-3710E4DFD74F}"/>
              </a:ext>
            </a:extLst>
          </p:cNvPr>
          <p:cNvSpPr/>
          <p:nvPr/>
        </p:nvSpPr>
        <p:spPr>
          <a:xfrm>
            <a:off x="1139896" y="1177200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567001"/>
              <a:gd name="adj6" fmla="val 41859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48B3214-2843-512D-2D29-DA6BAC54BC29}"/>
              </a:ext>
            </a:extLst>
          </p:cNvPr>
          <p:cNvSpPr/>
          <p:nvPr/>
        </p:nvSpPr>
        <p:spPr>
          <a:xfrm>
            <a:off x="8413074" y="830997"/>
            <a:ext cx="957734" cy="612648"/>
          </a:xfrm>
          <a:prstGeom prst="wedgeEllipseCallout">
            <a:avLst>
              <a:gd name="adj1" fmla="val -270437"/>
              <a:gd name="adj2" fmla="val 71762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259594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1390E-DB76-7DEE-B004-92DE247F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BEF5DC59-222D-D282-AD94-FD6060FCC9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6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8F3461D-1A06-B064-87F4-DCB1FCFCA589}"/>
              </a:ext>
            </a:extLst>
          </p:cNvPr>
          <p:cNvSpPr/>
          <p:nvPr/>
        </p:nvSpPr>
        <p:spPr>
          <a:xfrm>
            <a:off x="1196715" y="1285326"/>
            <a:ext cx="807360" cy="344244"/>
          </a:xfrm>
          <a:prstGeom prst="accentCallout2">
            <a:avLst>
              <a:gd name="adj1" fmla="val 58013"/>
              <a:gd name="adj2" fmla="val 105661"/>
              <a:gd name="adj3" fmla="val 60788"/>
              <a:gd name="adj4" fmla="val 159135"/>
              <a:gd name="adj5" fmla="val 338399"/>
              <a:gd name="adj6" fmla="val 3448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676084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0356C-172D-4C18-AFDE-A3A15FF9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C8CC1D1-CEE8-76A3-62FC-B468B688B6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5427"/>
          <a:stretch/>
        </p:blipFill>
        <p:spPr>
          <a:xfrm>
            <a:off x="2239744" y="286650"/>
            <a:ext cx="9732297" cy="628469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3240C93-0AE9-5F8A-33A9-7B2F63B2E489}"/>
              </a:ext>
            </a:extLst>
          </p:cNvPr>
          <p:cNvSpPr/>
          <p:nvPr/>
        </p:nvSpPr>
        <p:spPr>
          <a:xfrm>
            <a:off x="6830121" y="1012439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411137"/>
              <a:gd name="adj6" fmla="val -30248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079340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79079-4B40-3AA9-0061-7DFF3C8E3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A520829C-A6B5-D002-B1B2-EDD28C5E0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5427"/>
          <a:stretch/>
        </p:blipFill>
        <p:spPr>
          <a:xfrm>
            <a:off x="2239200" y="288000"/>
            <a:ext cx="9733691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65EDA74-5108-E0B6-4C48-0A22CACCA349}"/>
              </a:ext>
            </a:extLst>
          </p:cNvPr>
          <p:cNvSpPr/>
          <p:nvPr/>
        </p:nvSpPr>
        <p:spPr>
          <a:xfrm>
            <a:off x="6820694" y="107842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78276"/>
              <a:gd name="adj6" fmla="val -2767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618694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3CB194-F53A-C6F2-449F-8E3932A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D87A873D-890B-67EA-3B1A-017A9DC7D7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6124"/>
          <a:stretch/>
        </p:blipFill>
        <p:spPr>
          <a:xfrm>
            <a:off x="2407585" y="286200"/>
            <a:ext cx="9652434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B2D2126-5641-9FCE-04CC-B495C224D14D}"/>
              </a:ext>
            </a:extLst>
          </p:cNvPr>
          <p:cNvSpPr/>
          <p:nvPr/>
        </p:nvSpPr>
        <p:spPr>
          <a:xfrm>
            <a:off x="6943243" y="83099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56369"/>
              <a:gd name="adj6" fmla="val -2557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E45D228-EB83-E9CE-209B-1D59D7B7D0E1}"/>
              </a:ext>
            </a:extLst>
          </p:cNvPr>
          <p:cNvSpPr/>
          <p:nvPr/>
        </p:nvSpPr>
        <p:spPr>
          <a:xfrm>
            <a:off x="9193029" y="1375631"/>
            <a:ext cx="957734" cy="612648"/>
          </a:xfrm>
          <a:prstGeom prst="wedgeEllipseCallout">
            <a:avLst>
              <a:gd name="adj1" fmla="val -120826"/>
              <a:gd name="adj2" fmla="val 73916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2465698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8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C5358799-3EC0-4847-D0CA-DE497E110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01" y="2328038"/>
            <a:ext cx="5530997" cy="33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5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362096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405225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206392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Una vez posicionado el eje del servomotor en cero grados (0°), desprender el brazo del servomotor</a:t>
            </a:r>
          </a:p>
          <a:p>
            <a:endParaRPr lang="es-MX" dirty="0"/>
          </a:p>
        </p:txBody>
      </p:sp>
      <p:pic>
        <p:nvPicPr>
          <p:cNvPr id="5" name="Imagen 4" descr="Forma&#10;&#10;Descripción generada automáticamente">
            <a:extLst>
              <a:ext uri="{FF2B5EF4-FFF2-40B4-BE49-F238E27FC236}">
                <a16:creationId xmlns:a16="http://schemas.microsoft.com/office/drawing/2014/main" id="{EA7C1A5C-C5F8-F4F8-9BCF-7B2B2DC6F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671" y="2158780"/>
            <a:ext cx="2755107" cy="362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386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el brazo del servomotor como se muestra en la imagen.</a:t>
            </a:r>
          </a:p>
          <a:p>
            <a:endParaRPr lang="es-MX" dirty="0"/>
          </a:p>
        </p:txBody>
      </p:sp>
      <p:pic>
        <p:nvPicPr>
          <p:cNvPr id="4" name="Imagen 5" descr="Diagrama, Esquemático&#10;&#10;Descripción generada automáticamente">
            <a:extLst>
              <a:ext uri="{FF2B5EF4-FFF2-40B4-BE49-F238E27FC236}">
                <a16:creationId xmlns:a16="http://schemas.microsoft.com/office/drawing/2014/main" id="{574AB47B-D242-F8C4-12F4-06314DE87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759" y="1784818"/>
            <a:ext cx="4612481" cy="461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28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6B1CEF-CFFE-7B2B-8182-F5A936C26D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762A6A-7991-081F-F695-7B3EC0DC3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85108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292405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172416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55560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LED al presionar un botón pulsador y apagarlo al presionar otro botón pulsador.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BDFD2503-CF61-E0A0-DB62-E84A0CA83710}"/>
              </a:ext>
            </a:extLst>
          </p:cNvPr>
          <p:cNvGrpSpPr/>
          <p:nvPr/>
        </p:nvGrpSpPr>
        <p:grpSpPr>
          <a:xfrm>
            <a:off x="7120870" y="1113638"/>
            <a:ext cx="3456266" cy="4630724"/>
            <a:chOff x="2600483" y="1278802"/>
            <a:chExt cx="4071874" cy="5315045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6527B96C-0960-8B8D-CBC5-3BD75109E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2909022" y="4140424"/>
              <a:ext cx="1027096" cy="1135173"/>
            </a:xfrm>
            <a:prstGeom prst="rect">
              <a:avLst/>
            </a:prstGeom>
          </p:spPr>
        </p:pic>
        <p:pic>
          <p:nvPicPr>
            <p:cNvPr id="8" name="Picture 5">
              <a:extLst>
                <a:ext uri="{FF2B5EF4-FFF2-40B4-BE49-F238E27FC236}">
                  <a16:creationId xmlns:a16="http://schemas.microsoft.com/office/drawing/2014/main" id="{246DEAF1-8188-18B3-4BE8-903F12FFCF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2817641" y="5275597"/>
              <a:ext cx="1118477" cy="131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57746BEA-C4C5-8E2C-ADE3-C033BDEB2A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5428104" y="4140424"/>
              <a:ext cx="1027096" cy="1135173"/>
            </a:xfrm>
            <a:prstGeom prst="rect">
              <a:avLst/>
            </a:prstGeom>
          </p:spPr>
        </p:pic>
        <p:pic>
          <p:nvPicPr>
            <p:cNvPr id="10" name="Picture 5">
              <a:extLst>
                <a:ext uri="{FF2B5EF4-FFF2-40B4-BE49-F238E27FC236}">
                  <a16:creationId xmlns:a16="http://schemas.microsoft.com/office/drawing/2014/main" id="{F01C6EC0-2312-07EC-FD77-6A68D4EE41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5336723" y="5275597"/>
              <a:ext cx="1118477" cy="131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1A36A5F8-BA7C-3CDA-9E36-1BFA895E4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0483" y="1278802"/>
              <a:ext cx="1552792" cy="2600688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626D3C9E-5034-461E-0E2C-60455CB3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9565" y="1278802"/>
              <a:ext cx="1552792" cy="2600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9438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301968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B3203-8C4C-1ECD-5F8A-80C699246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471256-BBA9-4B98-C49A-4BD81D3FE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25" y="1171575"/>
            <a:ext cx="752475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034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64283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EAD00-CA24-33A9-D784-46580C431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AEE5A52-DAD5-EC01-A4BC-0FE4E023B6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157"/>
          <a:stretch/>
        </p:blipFill>
        <p:spPr>
          <a:xfrm>
            <a:off x="795600" y="735291"/>
            <a:ext cx="10295192" cy="57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76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3FE34-2DCB-43F3-64E0-DD7C6C00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0D000983-F92F-32C5-0BE0-B2FF6B486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622"/>
          <a:stretch/>
        </p:blipFill>
        <p:spPr>
          <a:xfrm>
            <a:off x="721604" y="1111467"/>
            <a:ext cx="10597963" cy="4836411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2BCA33A-93A2-14CD-CD03-83B2AE2C7B4E}"/>
              </a:ext>
            </a:extLst>
          </p:cNvPr>
          <p:cNvSpPr/>
          <p:nvPr/>
        </p:nvSpPr>
        <p:spPr>
          <a:xfrm>
            <a:off x="2797341" y="622834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23529"/>
              <a:gd name="adj6" fmla="val 3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1152479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B1A1F-8ACF-BBA6-6D38-5134FBAB5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B9BC9A11-68BC-2F5A-DF84-29BF489A1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6800" y="739394"/>
            <a:ext cx="10598400" cy="53792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AAD16B9-172E-82CE-BED0-BE2400BC86B1}"/>
              </a:ext>
            </a:extLst>
          </p:cNvPr>
          <p:cNvSpPr/>
          <p:nvPr/>
        </p:nvSpPr>
        <p:spPr>
          <a:xfrm>
            <a:off x="3076023" y="1975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39226"/>
              <a:gd name="adj4" fmla="val 206674"/>
              <a:gd name="adj5" fmla="val 167935"/>
              <a:gd name="adj6" fmla="val 25567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C23B2A-0407-DFBB-88E2-C56A37EE7030}"/>
              </a:ext>
            </a:extLst>
          </p:cNvPr>
          <p:cNvSpPr/>
          <p:nvPr/>
        </p:nvSpPr>
        <p:spPr>
          <a:xfrm>
            <a:off x="7748833" y="369697"/>
            <a:ext cx="914400" cy="648398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2397725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17C69-46F9-45B8-7FE4-A6E08B99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A81529A2-4CC8-4548-72B3-13ECBA5582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2" cy="5378400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4887AB54-FB7B-80EB-FC56-D301B32876E9}"/>
              </a:ext>
            </a:extLst>
          </p:cNvPr>
          <p:cNvSpPr/>
          <p:nvPr/>
        </p:nvSpPr>
        <p:spPr>
          <a:xfrm>
            <a:off x="7268066" y="415499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874D53A1-D626-45E9-4192-0828956A2AA6}"/>
              </a:ext>
            </a:extLst>
          </p:cNvPr>
          <p:cNvSpPr/>
          <p:nvPr/>
        </p:nvSpPr>
        <p:spPr>
          <a:xfrm>
            <a:off x="2601353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25441"/>
              <a:gd name="adj6" fmla="val 3020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67420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172AD-104B-53BF-707F-4C6A3204E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E6A64B7-85A3-7734-EA51-0EC1E35743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B014A6F-A1FD-73DB-7D0E-E0D583F2351F}"/>
              </a:ext>
            </a:extLst>
          </p:cNvPr>
          <p:cNvSpPr/>
          <p:nvPr/>
        </p:nvSpPr>
        <p:spPr>
          <a:xfrm>
            <a:off x="84396" y="933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206674"/>
              <a:gd name="adj5" fmla="val 707401"/>
              <a:gd name="adj6" fmla="val 3222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3801721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A4A2B-2CC1-4E4B-B7ED-290D9A38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B2CE8C64-7D22-012A-FC01-FBAD699078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0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AE6E2D5-0E2E-0BA9-C55A-BD0044915D23}"/>
              </a:ext>
            </a:extLst>
          </p:cNvPr>
          <p:cNvSpPr/>
          <p:nvPr/>
        </p:nvSpPr>
        <p:spPr>
          <a:xfrm>
            <a:off x="179664" y="927482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149715"/>
              <a:gd name="adj5" fmla="val 282948"/>
              <a:gd name="adj6" fmla="val 2437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3526484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E4078F-3148-AB90-5857-6E8A9B21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4476F631-545E-4E4E-9D78-8B64546FD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5DB15B-1965-C941-6F82-5E56C0ECBC5E}"/>
              </a:ext>
            </a:extLst>
          </p:cNvPr>
          <p:cNvSpPr/>
          <p:nvPr/>
        </p:nvSpPr>
        <p:spPr>
          <a:xfrm>
            <a:off x="1776694" y="61164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35160"/>
              <a:gd name="adj6" fmla="val 31750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D4EB60-6856-7C5C-DA7A-6FEFD0E76414}"/>
              </a:ext>
            </a:extLst>
          </p:cNvPr>
          <p:cNvSpPr/>
          <p:nvPr/>
        </p:nvSpPr>
        <p:spPr>
          <a:xfrm>
            <a:off x="6410227" y="6116400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6913197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84DFF-D9A7-5641-84D0-041CC5B6D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779269CB-4FB9-EA29-ECB9-DE150CE928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557A52C-BF9F-C2E8-DD07-03D1BC3E3603}"/>
              </a:ext>
            </a:extLst>
          </p:cNvPr>
          <p:cNvSpPr/>
          <p:nvPr/>
        </p:nvSpPr>
        <p:spPr>
          <a:xfrm>
            <a:off x="795600" y="91273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43480"/>
              <a:gd name="adj5" fmla="val 214487"/>
              <a:gd name="adj6" fmla="val 21691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669869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CDC4E-ABCC-5955-AACB-0F9D7A44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5849DA9-CB13-E0EE-48FB-163A4E7DB4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0EA23DD-1AF5-694A-E2FF-3F7EB44F19B4}"/>
              </a:ext>
            </a:extLst>
          </p:cNvPr>
          <p:cNvSpPr/>
          <p:nvPr/>
        </p:nvSpPr>
        <p:spPr>
          <a:xfrm>
            <a:off x="173897" y="830997"/>
            <a:ext cx="107734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36311"/>
              <a:gd name="adj5" fmla="val 715873"/>
              <a:gd name="adj6" fmla="val 2139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32447256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CF56D-248C-DDBD-A51B-91B7EB4B2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809B6FD-F669-2D95-3111-A7640E07EE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8769BC2-8C51-D9C2-AC15-074B40360552}"/>
              </a:ext>
            </a:extLst>
          </p:cNvPr>
          <p:cNvSpPr/>
          <p:nvPr/>
        </p:nvSpPr>
        <p:spPr>
          <a:xfrm>
            <a:off x="79428" y="931254"/>
            <a:ext cx="1432343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30064"/>
              <a:gd name="adj5" fmla="val 288102"/>
              <a:gd name="adj6" fmla="val 17082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736754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Posicionar el eje del servomotor en la configuración uno.</a:t>
            </a:r>
            <a:endParaRPr lang="es-MX" dirty="0"/>
          </a:p>
        </p:txBody>
      </p:sp>
      <p:pic>
        <p:nvPicPr>
          <p:cNvPr id="20" name="Imagen 5" descr="Diagrama, Esquemático&#10;&#10;Descripción generada automáticamente">
            <a:extLst>
              <a:ext uri="{FF2B5EF4-FFF2-40B4-BE49-F238E27FC236}">
                <a16:creationId xmlns:a16="http://schemas.microsoft.com/office/drawing/2014/main" id="{A87727E7-CAD6-7BF9-CE2D-1F72516A7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22759"/>
            <a:ext cx="4612481" cy="461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27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93F74-7BCF-A820-5BBC-843A86FAB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64A8EDB3-EF18-BCEA-4649-768C9F23B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69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183B4D1-F852-1F04-0FD2-14C3A02DAC90}"/>
              </a:ext>
            </a:extLst>
          </p:cNvPr>
          <p:cNvSpPr/>
          <p:nvPr/>
        </p:nvSpPr>
        <p:spPr>
          <a:xfrm>
            <a:off x="881526" y="6039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07872"/>
              <a:gd name="adj6" fmla="val 28127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D52ACD7-8546-76F5-EEDC-EB834028CAFF}"/>
              </a:ext>
            </a:extLst>
          </p:cNvPr>
          <p:cNvSpPr/>
          <p:nvPr/>
        </p:nvSpPr>
        <p:spPr>
          <a:xfrm>
            <a:off x="5995448" y="5974998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15160749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50AF0-7C98-AC19-1A22-67F1366A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circuito, reloj&#10;&#10;Descripción generada automáticamente">
            <a:extLst>
              <a:ext uri="{FF2B5EF4-FFF2-40B4-BE49-F238E27FC236}">
                <a16:creationId xmlns:a16="http://schemas.microsoft.com/office/drawing/2014/main" id="{C7E4FD9B-5041-AF66-8F3A-EB066C5983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75CA093-DF24-1A32-DDF2-3198D0DFE958}"/>
              </a:ext>
            </a:extLst>
          </p:cNvPr>
          <p:cNvSpPr/>
          <p:nvPr/>
        </p:nvSpPr>
        <p:spPr>
          <a:xfrm>
            <a:off x="158926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600"/>
              <a:gd name="adj4" fmla="val 132467"/>
              <a:gd name="adj5" fmla="val 244610"/>
              <a:gd name="adj6" fmla="val 17134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864835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373B7-A739-32A9-7D86-C1CF590E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EA59962-4928-ACA7-5CF0-F6CEC9F21D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4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E3E36507-7B7A-9153-AE62-BE3D6049ABCF}"/>
              </a:ext>
            </a:extLst>
          </p:cNvPr>
          <p:cNvSpPr/>
          <p:nvPr/>
        </p:nvSpPr>
        <p:spPr>
          <a:xfrm>
            <a:off x="2253006" y="6042582"/>
            <a:ext cx="1404594" cy="34879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41554"/>
              <a:gd name="adj6" fmla="val -627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11897992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37DC8-D2AB-96B5-6FA0-42C13352B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4769942-0228-DB44-CD99-8ACEF85132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7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71609CF1-A79E-FE24-2373-2A6F9D2F42F5}"/>
              </a:ext>
            </a:extLst>
          </p:cNvPr>
          <p:cNvSpPr/>
          <p:nvPr/>
        </p:nvSpPr>
        <p:spPr>
          <a:xfrm>
            <a:off x="2554664" y="830997"/>
            <a:ext cx="1348033" cy="32850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99028"/>
              <a:gd name="adj6" fmla="val -858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0540177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8F74A-CAEA-A698-C109-342E9CD13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DBFB9B8-B403-C2CE-FDF7-FA7D43243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121"/>
          <a:stretch/>
        </p:blipFill>
        <p:spPr>
          <a:xfrm>
            <a:off x="795599" y="737999"/>
            <a:ext cx="10233761" cy="563059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3212F85-EDD4-7C2B-6615-E0192182D2F1}"/>
              </a:ext>
            </a:extLst>
          </p:cNvPr>
          <p:cNvSpPr/>
          <p:nvPr/>
        </p:nvSpPr>
        <p:spPr>
          <a:xfrm>
            <a:off x="499795" y="62901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0686"/>
              <a:gd name="adj5" fmla="val -71854"/>
              <a:gd name="adj6" fmla="val 24099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34D76E6-715E-9C2B-ADFE-86ADDC4418B6}"/>
              </a:ext>
            </a:extLst>
          </p:cNvPr>
          <p:cNvSpPr/>
          <p:nvPr/>
        </p:nvSpPr>
        <p:spPr>
          <a:xfrm>
            <a:off x="8352149" y="5984102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5320671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771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51447EE-D96C-3803-11ED-5EEA6A9A8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181" y="2365144"/>
            <a:ext cx="4763638" cy="3651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59870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753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7235E-A85F-C33A-308C-D8657214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AE4E002-2E30-6B1C-EA36-0689FC766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67" y="1065228"/>
            <a:ext cx="7358065" cy="52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9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DFA0ED-8AF2-060E-7A4D-0A192E76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03175437-9727-4521-DEDA-11F377A27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77" b="7015"/>
          <a:stretch/>
        </p:blipFill>
        <p:spPr>
          <a:xfrm>
            <a:off x="1913822" y="830996"/>
            <a:ext cx="8814557" cy="56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29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D09537-E13C-A25D-F907-FEB37795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sp>
        <p:nvSpPr>
          <p:cNvPr id="3" name="Globo: línea doblada con barra de énfasis 2">
            <a:extLst>
              <a:ext uri="{FF2B5EF4-FFF2-40B4-BE49-F238E27FC236}">
                <a16:creationId xmlns:a16="http://schemas.microsoft.com/office/drawing/2014/main" id="{CBB3281C-071D-4C32-6D4F-653FB2534D07}"/>
              </a:ext>
            </a:extLst>
          </p:cNvPr>
          <p:cNvSpPr/>
          <p:nvPr/>
        </p:nvSpPr>
        <p:spPr>
          <a:xfrm>
            <a:off x="3110737" y="6588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26865"/>
              <a:gd name="adj6" fmla="val 45782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  <p:pic>
        <p:nvPicPr>
          <p:cNvPr id="4" name="Imagen 3" descr="Calendario&#10;&#10;Descripción generada automáticamente">
            <a:extLst>
              <a:ext uri="{FF2B5EF4-FFF2-40B4-BE49-F238E27FC236}">
                <a16:creationId xmlns:a16="http://schemas.microsoft.com/office/drawing/2014/main" id="{43274BA6-1436-7471-50DA-F983CC56B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879"/>
          <a:stretch/>
        </p:blipFill>
        <p:spPr>
          <a:xfrm>
            <a:off x="2004075" y="2134378"/>
            <a:ext cx="8739323" cy="371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0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3A5110-E17E-666F-BA7D-DDD5B1CD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3C61C63D-AC27-9A4A-748D-F2C7F4CA44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3050" y="1177256"/>
            <a:ext cx="9905900" cy="465774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3D1308-A27F-B284-4DF4-E2C4EC421EB3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261969"/>
              <a:gd name="adj6" fmla="val 42254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85E02E6-0EF3-5B66-D776-01FEB9C83169}"/>
              </a:ext>
            </a:extLst>
          </p:cNvPr>
          <p:cNvSpPr/>
          <p:nvPr/>
        </p:nvSpPr>
        <p:spPr>
          <a:xfrm>
            <a:off x="8156362" y="363486"/>
            <a:ext cx="957734" cy="612648"/>
          </a:xfrm>
          <a:prstGeom prst="wedgeEllipseCallout">
            <a:avLst>
              <a:gd name="adj1" fmla="val -103110"/>
              <a:gd name="adj2" fmla="val 19446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33246912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Naran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630</Words>
  <Application>Microsoft Office PowerPoint</Application>
  <PresentationFormat>Panorámica</PresentationFormat>
  <Paragraphs>127</Paragraphs>
  <Slides>48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2" baseType="lpstr">
      <vt:lpstr>Arial</vt:lpstr>
      <vt:lpstr>Calibri</vt:lpstr>
      <vt:lpstr>Trebuchet MS</vt:lpstr>
      <vt:lpstr>Tema de Office</vt:lpstr>
      <vt:lpstr>PRÁCTICA 5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PRÁCTICA 1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Programación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123</cp:revision>
  <dcterms:created xsi:type="dcterms:W3CDTF">2017-08-15T18:33:09Z</dcterms:created>
  <dcterms:modified xsi:type="dcterms:W3CDTF">2022-08-23T22:01:02Z</dcterms:modified>
</cp:coreProperties>
</file>